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71" r:id="rId2"/>
    <p:sldId id="272" r:id="rId3"/>
    <p:sldId id="273" r:id="rId4"/>
    <p:sldId id="280" r:id="rId5"/>
    <p:sldId id="279" r:id="rId6"/>
    <p:sldId id="274" r:id="rId7"/>
    <p:sldId id="278" r:id="rId8"/>
    <p:sldId id="275" r:id="rId9"/>
    <p:sldId id="276" r:id="rId10"/>
    <p:sldId id="277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8DE"/>
    <a:srgbClr val="FCC185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2FA52-A1DC-7A40-9B3E-54094EC05020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AA5BC-B441-7049-907B-1D8E0FFA64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67093-5940-45AC-9E54-7E20DE1FDC29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92399C1-31EB-4E50-9F46-19B7F5AC73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y%20Infographic%20final.p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musingsofanintern.weebly.com/blo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y%20Infographic%20final.pn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810000"/>
            <a:ext cx="6858000" cy="990600"/>
          </a:xfrm>
        </p:spPr>
        <p:txBody>
          <a:bodyPr>
            <a:noAutofit/>
          </a:bodyPr>
          <a:lstStyle/>
          <a:p>
            <a:r>
              <a:rPr lang="en-US" sz="6000" dirty="0" err="1" smtClean="0"/>
              <a:t>Infographics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</a:t>
            </a:r>
            <a:r>
              <a:rPr lang="en-US" dirty="0" smtClean="0"/>
              <a:t>Vargas</a:t>
            </a:r>
            <a:endParaRPr lang="en-US" dirty="0"/>
          </a:p>
        </p:txBody>
      </p:sp>
      <p:pic>
        <p:nvPicPr>
          <p:cNvPr id="4" name="Content Placeholder 4" descr="My Infographic final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63541">
            <a:off x="1040785" y="716093"/>
            <a:ext cx="23622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28600"/>
            <a:ext cx="8229600" cy="9144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Why do we need them?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00200"/>
            <a:ext cx="4041648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600200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Reimbursements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Presenting results to Doctors, etc.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Public Interest</a:t>
            </a:r>
            <a:endParaRPr lang="en-US" sz="2800" b="1" dirty="0"/>
          </a:p>
        </p:txBody>
      </p:sp>
      <p:pic>
        <p:nvPicPr>
          <p:cNvPr id="5121" name="Picture 1" descr="C:\Users\Jenn\AppData\Local\Microsoft\Windows\Temporary Internet Files\Content.IE5\6D7AYP8L\MC9001559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038600"/>
            <a:ext cx="2590800" cy="1976078"/>
          </a:xfrm>
          <a:prstGeom prst="rect">
            <a:avLst/>
          </a:prstGeom>
          <a:noFill/>
        </p:spPr>
      </p:pic>
      <p:pic>
        <p:nvPicPr>
          <p:cNvPr id="5124" name="Picture 4" descr="C:\Users\Jenn\AppData\Local\Microsoft\Windows\Temporary Internet Files\Content.IE5\3H01S1EV\MC9001569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0"/>
            <a:ext cx="2438400" cy="2340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5334000" y="5867400"/>
            <a:ext cx="35814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Jennifer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Vargas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maisonoubureau.free.fr/img/fotobabb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5715000" cy="477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Talking photos and slideshows</a:t>
            </a: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Fotobabble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15625" r="13324" b="7292"/>
          <a:stretch>
            <a:fillRect/>
          </a:stretch>
        </p:blipFill>
        <p:spPr bwMode="auto">
          <a:xfrm>
            <a:off x="685800" y="1752600"/>
            <a:ext cx="7848600" cy="46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Audio “scrapbooking”</a:t>
            </a:r>
          </a:p>
          <a:p>
            <a:r>
              <a:rPr lang="en-US" dirty="0" smtClean="0"/>
              <a:t>Blog</a:t>
            </a:r>
          </a:p>
          <a:p>
            <a:r>
              <a:rPr lang="en-US" dirty="0" smtClean="0"/>
              <a:t>Shopping list</a:t>
            </a:r>
          </a:p>
          <a:p>
            <a:r>
              <a:rPr lang="en-US" dirty="0" smtClean="0"/>
              <a:t>E-Cards</a:t>
            </a:r>
          </a:p>
          <a:p>
            <a:r>
              <a:rPr lang="en-US" dirty="0" smtClean="0"/>
              <a:t>Photo supported podcasts</a:t>
            </a:r>
          </a:p>
          <a:p>
            <a:r>
              <a:rPr lang="en-US" dirty="0" smtClean="0"/>
              <a:t>Product review</a:t>
            </a:r>
          </a:p>
          <a:p>
            <a:r>
              <a:rPr lang="en-US" dirty="0" smtClean="0"/>
              <a:t>Enhance your </a:t>
            </a:r>
            <a:r>
              <a:rPr lang="en-US" dirty="0" err="1" smtClean="0"/>
              <a:t>Facebook</a:t>
            </a:r>
            <a:r>
              <a:rPr lang="en-US" dirty="0" smtClean="0"/>
              <a:t> page</a:t>
            </a:r>
          </a:p>
          <a:p>
            <a:r>
              <a:rPr lang="en-US" dirty="0" smtClean="0"/>
              <a:t>Review songs, movies, etc.</a:t>
            </a:r>
          </a:p>
          <a:p>
            <a:r>
              <a:rPr lang="en-US" dirty="0" smtClean="0"/>
              <a:t>Travel postcards</a:t>
            </a:r>
          </a:p>
          <a:p>
            <a:r>
              <a:rPr lang="en-US" dirty="0" smtClean="0"/>
              <a:t>Talking recipes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can I use it for?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r>
              <a:rPr lang="en-US" dirty="0" smtClean="0"/>
              <a:t>More than just a podcast</a:t>
            </a:r>
          </a:p>
          <a:p>
            <a:r>
              <a:rPr lang="en-US" dirty="0" smtClean="0"/>
              <a:t>Verbal step-by-step recipes</a:t>
            </a:r>
          </a:p>
          <a:p>
            <a:r>
              <a:rPr lang="en-US" dirty="0" smtClean="0"/>
              <a:t>Talking blog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interesting for some; critical for others.</a:t>
            </a:r>
          </a:p>
          <a:p>
            <a:pPr lvl="1"/>
            <a:r>
              <a:rPr lang="en-US" dirty="0" smtClean="0"/>
              <a:t>Low-literacy population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Why do I need it?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505200"/>
            <a:ext cx="914400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5625" r="39678" b="6250"/>
          <a:stretch>
            <a:fillRect/>
          </a:stretch>
        </p:blipFill>
        <p:spPr bwMode="auto">
          <a:xfrm>
            <a:off x="1600200" y="533400"/>
            <a:ext cx="594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8600" y="1676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2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Fotobabble</a:t>
            </a:r>
            <a:r>
              <a:rPr lang="en-US" dirty="0" smtClean="0"/>
              <a:t> for </a:t>
            </a:r>
            <a:r>
              <a:rPr lang="en-US" dirty="0" err="1" smtClean="0"/>
              <a:t>iPhone</a:t>
            </a:r>
            <a:endParaRPr lang="en-US" dirty="0"/>
          </a:p>
        </p:txBody>
      </p:sp>
      <p:pic>
        <p:nvPicPr>
          <p:cNvPr id="4" name="Picture 3" descr="pho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219200"/>
            <a:ext cx="3505200" cy="525780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4064975">
            <a:off x="6206769" y="4021879"/>
            <a:ext cx="649285" cy="1169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600"/>
            <a:ext cx="3733800" cy="5600700"/>
          </a:xfrm>
          <a:prstGeom prst="rect">
            <a:avLst/>
          </a:prstGeom>
        </p:spPr>
      </p:pic>
      <p:pic>
        <p:nvPicPr>
          <p:cNvPr id="5" name="Picture 4" descr="photo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609600"/>
            <a:ext cx="37084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Embed in your blog</a:t>
            </a:r>
            <a:endParaRPr lang="en-US" dirty="0"/>
          </a:p>
        </p:txBody>
      </p:sp>
      <p:pic>
        <p:nvPicPr>
          <p:cNvPr id="1331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641" t="19792" r="32065" b="6250"/>
          <a:stretch>
            <a:fillRect/>
          </a:stretch>
        </p:blipFill>
        <p:spPr bwMode="auto">
          <a:xfrm>
            <a:off x="1219200" y="1143000"/>
            <a:ext cx="693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C:\Users\Jenn\AppData\Local\Microsoft\Windows\Temporary Internet Files\Content.IE5\3H01S1EV\MC90010522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793742" cy="3834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Technology is our Future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99" t="16667" r="63689" b="70833"/>
          <a:stretch>
            <a:fillRect/>
          </a:stretch>
        </p:blipFill>
        <p:spPr bwMode="auto">
          <a:xfrm>
            <a:off x="4038600" y="1828800"/>
            <a:ext cx="3905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6032" t="23958" r="17204" b="17708"/>
          <a:stretch>
            <a:fillRect/>
          </a:stretch>
        </p:blipFill>
        <p:spPr bwMode="auto">
          <a:xfrm rot="322650">
            <a:off x="4031710" y="3779661"/>
            <a:ext cx="4330974" cy="212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://mkrill.edublogs.org/files/2011/01/wordle.logo-16c3mi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2133600" cy="1202268"/>
          </a:xfrm>
          <a:prstGeom prst="rect">
            <a:avLst/>
          </a:prstGeom>
          <a:noFill/>
        </p:spPr>
      </p:pic>
      <p:pic>
        <p:nvPicPr>
          <p:cNvPr id="4" name="Content Placeholder 3" descr="twitter-logo-1024x100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76400" y="1981200"/>
            <a:ext cx="2438400" cy="2386013"/>
          </a:xfrm>
        </p:spPr>
      </p:pic>
      <p:pic>
        <p:nvPicPr>
          <p:cNvPr id="2055" name="Picture 7" descr="http://web3.unt.edu/benchmarks/sites/default/files/office-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05871">
            <a:off x="967656" y="4332898"/>
            <a:ext cx="2142425" cy="2045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are </a:t>
            </a:r>
            <a:r>
              <a:rPr lang="en-US" dirty="0" err="1" smtClean="0">
                <a:solidFill>
                  <a:schemeClr val="tx1"/>
                </a:solidFill>
              </a:rPr>
              <a:t>infographics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20240"/>
            <a:ext cx="40416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Presenting statistics graphically.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Looking for new tools to present statistics in a more interesting way.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Website hits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Users by state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Common search terms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Word Cloud Search Term Statistic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4038600" cy="20361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867400" y="4800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Word Cloud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15625" r="19180" b="9375"/>
          <a:stretch>
            <a:fillRect/>
          </a:stretch>
        </p:blipFill>
        <p:spPr bwMode="auto">
          <a:xfrm>
            <a:off x="533400" y="12192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Wordle</a:t>
            </a:r>
            <a:r>
              <a:rPr lang="en-US" dirty="0" smtClean="0">
                <a:solidFill>
                  <a:schemeClr val="tx1"/>
                </a:solidFill>
              </a:rPr>
              <a:t> Word Clouds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userlogos.org/files/logos/kive/word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8855">
            <a:off x="4343400" y="25146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6032" t="23958" r="17204" b="17708"/>
          <a:stretch>
            <a:fillRect/>
          </a:stretch>
        </p:blipFill>
        <p:spPr bwMode="auto">
          <a:xfrm>
            <a:off x="152400" y="15240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Swiff</a:t>
            </a:r>
            <a:r>
              <a:rPr lang="en-US" dirty="0" smtClean="0">
                <a:solidFill>
                  <a:schemeClr val="tx1"/>
                </a:solidFill>
              </a:rPr>
              <a:t> Chart Generator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 Ten Site Referrals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01075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1524000"/>
            <a:ext cx="2667000" cy="304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WIC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884" t="17708" r="37335" b="8333"/>
          <a:stretch>
            <a:fillRect/>
          </a:stretch>
        </p:blipFill>
        <p:spPr bwMode="auto">
          <a:xfrm>
            <a:off x="1295400" y="12192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+mj-lt"/>
              </a:rPr>
              <a:t>StatPlanet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Site Visits by State (per year)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site visits by state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828800"/>
            <a:ext cx="6629400" cy="3538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finished product!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My Infographic final.png">
            <a:hlinkClick r:id="rId2" action="ppaction://hlinkfile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838200"/>
            <a:ext cx="2895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160</Words>
  <Application>Microsoft Office PowerPoint</Application>
  <PresentationFormat>On-screen Show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Origin</vt:lpstr>
      <vt:lpstr>Infographics</vt:lpstr>
      <vt:lpstr>Technology is our Future</vt:lpstr>
      <vt:lpstr>What are infographics?</vt:lpstr>
      <vt:lpstr>Wordle Word Clouds</vt:lpstr>
      <vt:lpstr>Swiff Chart Generator</vt:lpstr>
      <vt:lpstr>Top Ten Site Referrals</vt:lpstr>
      <vt:lpstr>Slide 7</vt:lpstr>
      <vt:lpstr>Site Visits by State (per year)</vt:lpstr>
      <vt:lpstr>The finished product!</vt:lpstr>
      <vt:lpstr>Slide 10</vt:lpstr>
      <vt:lpstr>Slide 11</vt:lpstr>
      <vt:lpstr>What is Fotobabble?</vt:lpstr>
      <vt:lpstr>What can I use it for?</vt:lpstr>
      <vt:lpstr>Why do I need it?</vt:lpstr>
      <vt:lpstr>Slide 15</vt:lpstr>
      <vt:lpstr>Fotobabble for iPhone</vt:lpstr>
      <vt:lpstr>Slide 17</vt:lpstr>
      <vt:lpstr>Embed in your blog</vt:lpstr>
      <vt:lpstr>Slide 19</vt:lpstr>
    </vt:vector>
  </TitlesOfParts>
  <Company>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Base-Deployment</dc:creator>
  <cp:lastModifiedBy>train06</cp:lastModifiedBy>
  <cp:revision>30</cp:revision>
  <dcterms:created xsi:type="dcterms:W3CDTF">2012-01-01T02:38:54Z</dcterms:created>
  <dcterms:modified xsi:type="dcterms:W3CDTF">2013-02-04T18:28:14Z</dcterms:modified>
</cp:coreProperties>
</file>