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7"/>
  </p:handout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5" r:id="rId10"/>
    <p:sldId id="263" r:id="rId11"/>
    <p:sldId id="267" r:id="rId12"/>
    <p:sldId id="266" r:id="rId13"/>
    <p:sldId id="270" r:id="rId14"/>
    <p:sldId id="268" r:id="rId15"/>
    <p:sldId id="269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B351D77-EA4D-4C4B-8258-4BC40FD3111D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AAFE7-936C-409C-B54E-1557F4B5B4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4311552-00A1-4106-A1F3-8E90D2312B40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C8BE420-F2A9-4A4C-AF44-3670E69A83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y%20Infographic%20final.pn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icworks.nal.usda.gov/topics-z/wic-student-resourc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8062912" cy="147002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8062912" cy="2743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500" b="1" dirty="0" smtClean="0"/>
              <a:t>Jennifer Vargas</a:t>
            </a:r>
          </a:p>
          <a:p>
            <a:endParaRPr lang="en-US" sz="2500" b="1" dirty="0" smtClean="0"/>
          </a:p>
          <a:p>
            <a:r>
              <a:rPr lang="en-US" sz="2500" b="1" dirty="0" smtClean="0"/>
              <a:t>October 23 – November 30, 2012</a:t>
            </a:r>
          </a:p>
          <a:p>
            <a:endParaRPr lang="en-US" sz="2500" b="1" dirty="0" smtClean="0"/>
          </a:p>
          <a:p>
            <a:r>
              <a:rPr lang="en-US" sz="2500" b="1" dirty="0" smtClean="0"/>
              <a:t>National Agriculture Library </a:t>
            </a:r>
            <a:endParaRPr lang="en-US" sz="2500" b="1" dirty="0"/>
          </a:p>
        </p:txBody>
      </p:sp>
      <p:pic>
        <p:nvPicPr>
          <p:cNvPr id="4" name="Picture 3" descr="WIC_Works_4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914400"/>
            <a:ext cx="7509585" cy="1750566"/>
          </a:xfrm>
          <a:prstGeom prst="rect">
            <a:avLst/>
          </a:prstGeom>
        </p:spPr>
      </p:pic>
      <p:pic>
        <p:nvPicPr>
          <p:cNvPr id="5" name="Picture 4" descr="nal 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91487" y="3291887"/>
            <a:ext cx="3733800" cy="2788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Infographics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Presenting statistics graphically.  </a:t>
            </a:r>
          </a:p>
          <a:p>
            <a:r>
              <a:rPr lang="en-US" dirty="0" smtClean="0"/>
              <a:t>Looking for new tools to present statistics in a more interesting way.</a:t>
            </a:r>
          </a:p>
          <a:p>
            <a:pPr lvl="1"/>
            <a:r>
              <a:rPr lang="en-US" dirty="0" smtClean="0"/>
              <a:t>Website hits</a:t>
            </a:r>
          </a:p>
          <a:p>
            <a:pPr lvl="1"/>
            <a:r>
              <a:rPr lang="en-US" dirty="0" smtClean="0"/>
              <a:t>Users by state</a:t>
            </a:r>
          </a:p>
          <a:p>
            <a:pPr lvl="1"/>
            <a:r>
              <a:rPr lang="en-US" dirty="0" smtClean="0"/>
              <a:t>Common search terms</a:t>
            </a:r>
            <a:endParaRPr lang="en-US" dirty="0"/>
          </a:p>
        </p:txBody>
      </p:sp>
      <p:pic>
        <p:nvPicPr>
          <p:cNvPr id="5" name="Content Placeholder 4" descr="Word Cloud Search Term Statistics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24400" y="2667000"/>
            <a:ext cx="4038600" cy="2036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Top Ten Site Referrals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01075" cy="5257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124200" y="1524000"/>
            <a:ext cx="2667000" cy="304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399032"/>
          </a:xfrm>
        </p:spPr>
        <p:txBody>
          <a:bodyPr/>
          <a:lstStyle/>
          <a:p>
            <a:pPr algn="ctr"/>
            <a:r>
              <a:rPr lang="en-US" dirty="0" smtClean="0"/>
              <a:t>Site Visits by State (per year)</a:t>
            </a:r>
            <a:endParaRPr lang="en-US" dirty="0"/>
          </a:p>
        </p:txBody>
      </p:sp>
      <p:pic>
        <p:nvPicPr>
          <p:cNvPr id="5" name="Content Placeholder 4" descr="site visits by state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2133600"/>
            <a:ext cx="6629400" cy="3538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The finished product!</a:t>
            </a:r>
            <a:endParaRPr lang="en-US" dirty="0"/>
          </a:p>
        </p:txBody>
      </p:sp>
      <p:pic>
        <p:nvPicPr>
          <p:cNvPr id="5" name="Content Placeholder 4" descr="My Infographic final.png">
            <a:hlinkClick r:id="rId2" action="ppaction://hlinkfile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95600" y="838200"/>
            <a:ext cx="28956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Research!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1"/>
            <a:ext cx="4038600" cy="3581400"/>
          </a:xfrm>
        </p:spPr>
        <p:txBody>
          <a:bodyPr/>
          <a:lstStyle/>
          <a:p>
            <a:r>
              <a:rPr lang="en-US" dirty="0" smtClean="0"/>
              <a:t>Student resources</a:t>
            </a:r>
          </a:p>
          <a:p>
            <a:r>
              <a:rPr lang="en-US" dirty="0" smtClean="0"/>
              <a:t>Peer-counseling</a:t>
            </a:r>
          </a:p>
          <a:p>
            <a:r>
              <a:rPr lang="en-US" dirty="0" smtClean="0"/>
              <a:t>Publishers/new review materials</a:t>
            </a:r>
          </a:p>
          <a:p>
            <a:r>
              <a:rPr lang="en-US" dirty="0" err="1" smtClean="0"/>
              <a:t>Skillsoft</a:t>
            </a:r>
            <a:r>
              <a:rPr lang="en-US" dirty="0" smtClean="0"/>
              <a:t> modules</a:t>
            </a:r>
          </a:p>
          <a:p>
            <a:r>
              <a:rPr lang="en-US" dirty="0" smtClean="0"/>
              <a:t>Webinars</a:t>
            </a:r>
          </a:p>
          <a:p>
            <a:r>
              <a:rPr lang="en-US" dirty="0" smtClean="0"/>
              <a:t>Counseling strategies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C:\Documents and Settings\fnicintern1\Local Settings\Temporary Internet Files\Content.IE5\ZXT05KO9\MP90043941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524000"/>
            <a:ext cx="3316152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fnicintern1\Local Settings\Temporary Internet Files\Content.IE5\ZXT05KO9\MC9004344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67432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 wic wor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533400"/>
            <a:ext cx="7902759" cy="59026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Technology is our Future</a:t>
            </a:r>
            <a:endParaRPr lang="en-US" dirty="0"/>
          </a:p>
        </p:txBody>
      </p:sp>
      <p:pic>
        <p:nvPicPr>
          <p:cNvPr id="4" name="Content Placeholder 3" descr="twitter-logo-1024x1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1" y="1600200"/>
            <a:ext cx="2438400" cy="2386013"/>
          </a:xfrm>
        </p:spPr>
      </p:pic>
      <p:pic>
        <p:nvPicPr>
          <p:cNvPr id="7" name="Picture 6" descr="MS-Access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3581400"/>
            <a:ext cx="2403898" cy="2343150"/>
          </a:xfrm>
          <a:prstGeom prst="rect">
            <a:avLst/>
          </a:prstGeom>
        </p:spPr>
      </p:pic>
      <p:pic>
        <p:nvPicPr>
          <p:cNvPr id="6" name="Picture 5" descr="logo-drupal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24000"/>
            <a:ext cx="2010751" cy="2362200"/>
          </a:xfrm>
          <a:prstGeom prst="rect">
            <a:avLst/>
          </a:prstGeom>
        </p:spPr>
      </p:pic>
      <p:pic>
        <p:nvPicPr>
          <p:cNvPr id="5" name="Picture 4" descr="adobe-dreamweaver-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6576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Student Resources</a:t>
            </a:r>
            <a:endParaRPr lang="en-US" dirty="0"/>
          </a:p>
        </p:txBody>
      </p:sp>
      <p:pic>
        <p:nvPicPr>
          <p:cNvPr id="4" name="Content Placeholder 3" descr="student resources screenshot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8153400" cy="5069964"/>
          </a:xfrm>
        </p:spPr>
      </p:pic>
      <p:sp>
        <p:nvSpPr>
          <p:cNvPr id="5" name="TextBox 4"/>
          <p:cNvSpPr txBox="1"/>
          <p:nvPr/>
        </p:nvSpPr>
        <p:spPr>
          <a:xfrm>
            <a:off x="4572000" y="64886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views since creation:  327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It’s Made</a:t>
            </a:r>
            <a:endParaRPr lang="en-US" dirty="0"/>
          </a:p>
        </p:txBody>
      </p:sp>
      <p:pic>
        <p:nvPicPr>
          <p:cNvPr id="6" name="Picture 5" descr="dreamweaver sam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514600"/>
            <a:ext cx="3733800" cy="3400425"/>
          </a:xfrm>
          <a:prstGeom prst="rect">
            <a:avLst/>
          </a:prstGeom>
        </p:spPr>
      </p:pic>
      <p:pic>
        <p:nvPicPr>
          <p:cNvPr id="4" name="Content Placeholder 3" descr="adobe-dreamweaver-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371600"/>
            <a:ext cx="1524000" cy="1524000"/>
          </a:xfrm>
        </p:spPr>
      </p:pic>
      <p:pic>
        <p:nvPicPr>
          <p:cNvPr id="7" name="Picture 6" descr="drupal student samp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209800"/>
            <a:ext cx="4035803" cy="3695700"/>
          </a:xfrm>
          <a:prstGeom prst="rect">
            <a:avLst/>
          </a:prstGeom>
        </p:spPr>
      </p:pic>
      <p:pic>
        <p:nvPicPr>
          <p:cNvPr id="5" name="Picture 4" descr="logo-drupal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1447800"/>
            <a:ext cx="1295400" cy="1521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Database Management</a:t>
            </a:r>
            <a:endParaRPr lang="en-US" dirty="0"/>
          </a:p>
        </p:txBody>
      </p:sp>
      <p:pic>
        <p:nvPicPr>
          <p:cNvPr id="6" name="Content Placeholder 5" descr="MS-Access-Log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2286000" cy="2228232"/>
          </a:xfrm>
        </p:spPr>
      </p:pic>
      <p:sp>
        <p:nvSpPr>
          <p:cNvPr id="8" name="TextBox 7"/>
          <p:cNvSpPr txBox="1"/>
          <p:nvPr/>
        </p:nvSpPr>
        <p:spPr>
          <a:xfrm>
            <a:off x="3505200" y="2133600"/>
            <a:ext cx="419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Educational Resources</a:t>
            </a:r>
          </a:p>
          <a:p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Topics A-Z</a:t>
            </a:r>
          </a:p>
          <a:p>
            <a:endParaRPr lang="en-US" sz="2200" b="1" dirty="0" smtClean="0"/>
          </a:p>
          <a:p>
            <a:endParaRPr lang="en-US" sz="2200" b="1" dirty="0"/>
          </a:p>
          <a:p>
            <a:r>
              <a:rPr lang="en-US" sz="2200" b="1" dirty="0" smtClean="0"/>
              <a:t>Breastfeeding Peer</a:t>
            </a:r>
          </a:p>
          <a:p>
            <a:r>
              <a:rPr lang="en-US" sz="2200" b="1" dirty="0" smtClean="0"/>
              <a:t>Counseling Resources</a:t>
            </a:r>
            <a:endParaRPr lang="en-US" sz="2200" b="1" dirty="0"/>
          </a:p>
        </p:txBody>
      </p:sp>
      <p:pic>
        <p:nvPicPr>
          <p:cNvPr id="9" name="Picture 8" descr="logo-drupal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886200"/>
            <a:ext cx="2010751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Review materials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Updating database</a:t>
            </a:r>
            <a:endParaRPr lang="en-US" dirty="0"/>
          </a:p>
        </p:txBody>
      </p:sp>
      <p:pic>
        <p:nvPicPr>
          <p:cNvPr id="5" name="Picture 4" descr="Healthy Helpings database screensho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67000"/>
            <a:ext cx="4223133" cy="609600"/>
          </a:xfrm>
          <a:prstGeom prst="rect">
            <a:avLst/>
          </a:prstGeom>
        </p:spPr>
      </p:pic>
      <p:pic>
        <p:nvPicPr>
          <p:cNvPr id="6" name="Picture 5" descr="resources screensho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038600"/>
            <a:ext cx="4546073" cy="1981200"/>
          </a:xfrm>
          <a:prstGeom prst="rect">
            <a:avLst/>
          </a:prstGeom>
        </p:spPr>
      </p:pic>
      <p:pic>
        <p:nvPicPr>
          <p:cNvPr id="7" name="Picture 6" descr="healthy helpings ga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2667000"/>
            <a:ext cx="3352800" cy="250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4038600" cy="4525963"/>
          </a:xfrm>
        </p:spPr>
        <p:txBody>
          <a:bodyPr/>
          <a:lstStyle/>
          <a:p>
            <a:r>
              <a:rPr lang="en-US" dirty="0" smtClean="0"/>
              <a:t>Books</a:t>
            </a:r>
          </a:p>
          <a:p>
            <a:r>
              <a:rPr lang="en-US" dirty="0" smtClean="0"/>
              <a:t>DVD’s</a:t>
            </a:r>
          </a:p>
          <a:p>
            <a:r>
              <a:rPr lang="en-US" dirty="0" smtClean="0"/>
              <a:t>CD’s</a:t>
            </a:r>
          </a:p>
          <a:p>
            <a:r>
              <a:rPr lang="en-US" dirty="0" smtClean="0"/>
              <a:t>Games</a:t>
            </a:r>
            <a:endParaRPr lang="en-US" dirty="0"/>
          </a:p>
        </p:txBody>
      </p:sp>
      <p:pic>
        <p:nvPicPr>
          <p:cNvPr id="5" name="Content Placeholder 4" descr="review material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76600" y="1981200"/>
            <a:ext cx="5334000" cy="39840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91600" cy="1170432"/>
          </a:xfrm>
        </p:spPr>
        <p:txBody>
          <a:bodyPr/>
          <a:lstStyle/>
          <a:p>
            <a:pPr algn="ctr"/>
            <a:r>
              <a:rPr lang="en-US" dirty="0" smtClean="0"/>
              <a:t>Breastfeeding Peer Counseling</a:t>
            </a:r>
            <a:endParaRPr lang="en-US" dirty="0"/>
          </a:p>
        </p:txBody>
      </p:sp>
      <p:pic>
        <p:nvPicPr>
          <p:cNvPr id="4" name="Content Placeholder 3" descr="peer counsel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7599721" cy="4854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227</TotalTime>
  <Words>107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Slide 1</vt:lpstr>
      <vt:lpstr>Slide 2</vt:lpstr>
      <vt:lpstr>Technology is our Future</vt:lpstr>
      <vt:lpstr>Student Resources</vt:lpstr>
      <vt:lpstr>How It’s Made</vt:lpstr>
      <vt:lpstr>Database Management</vt:lpstr>
      <vt:lpstr>Educational Resources</vt:lpstr>
      <vt:lpstr>Educational Resources</vt:lpstr>
      <vt:lpstr>Breastfeeding Peer Counseling</vt:lpstr>
      <vt:lpstr>Infographics</vt:lpstr>
      <vt:lpstr>Top Ten Site Referrals</vt:lpstr>
      <vt:lpstr>Site Visits by State (per year)</vt:lpstr>
      <vt:lpstr>The finished product!</vt:lpstr>
      <vt:lpstr>Research!</vt:lpstr>
      <vt:lpstr>Slide 15</vt:lpstr>
    </vt:vector>
  </TitlesOfParts>
  <Company>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Base-Deployment</dc:creator>
  <cp:lastModifiedBy>Base-Deployment</cp:lastModifiedBy>
  <cp:revision>38</cp:revision>
  <dcterms:created xsi:type="dcterms:W3CDTF">2012-11-16T14:43:10Z</dcterms:created>
  <dcterms:modified xsi:type="dcterms:W3CDTF">2012-11-28T15:09:10Z</dcterms:modified>
</cp:coreProperties>
</file>