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9" r:id="rId4"/>
    <p:sldId id="264" r:id="rId5"/>
    <p:sldId id="272" r:id="rId6"/>
    <p:sldId id="260" r:id="rId7"/>
    <p:sldId id="261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C91EA-3C76-4F45-8251-0ABB98C1F553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FEE9A-8E1D-44EB-8BA2-A73C04C55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C75879-F24B-48E9-9A4E-55369D2F1165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82704E-06F6-498D-A648-74945BA3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otobabble.com/m/M1hqTGFNR0FsNkU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usingsofanintern.weebly.com/blog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fotobabble.com/m/K3Z3VTNRY1BLSFk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otobabbl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5867400"/>
            <a:ext cx="35814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Jenn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Vargas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maisonoubureau.free.fr/img/fotobab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5715000" cy="477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216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447800"/>
            <a:ext cx="6242304" cy="4681728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514600" y="304800"/>
            <a:ext cx="4495800" cy="915361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Finished Product!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45833" r="41435" b="23958"/>
          <a:stretch>
            <a:fillRect/>
          </a:stretch>
        </p:blipFill>
        <p:spPr bwMode="auto">
          <a:xfrm>
            <a:off x="1524000" y="2438400"/>
            <a:ext cx="563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6839914">
            <a:off x="2976300" y="3906361"/>
            <a:ext cx="533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200400" y="457200"/>
            <a:ext cx="3810000" cy="9153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Method 2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Fotobabble</a:t>
            </a:r>
            <a:r>
              <a:rPr lang="en-US" dirty="0" smtClean="0"/>
              <a:t> for </a:t>
            </a:r>
            <a:r>
              <a:rPr lang="en-US" dirty="0" err="1" smtClean="0"/>
              <a:t>iPhone</a:t>
            </a:r>
            <a:endParaRPr lang="en-US" dirty="0"/>
          </a:p>
        </p:txBody>
      </p:sp>
      <p:pic>
        <p:nvPicPr>
          <p:cNvPr id="4" name="Picture 3" descr="ph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219200"/>
            <a:ext cx="3505200" cy="52578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4064975">
            <a:off x="6206769" y="4021879"/>
            <a:ext cx="649285" cy="1169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3733800" cy="5600700"/>
          </a:xfrm>
          <a:prstGeom prst="rect">
            <a:avLst/>
          </a:prstGeom>
        </p:spPr>
      </p:pic>
      <p:pic>
        <p:nvPicPr>
          <p:cNvPr id="5" name="Picture 4" descr="photo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609600"/>
            <a:ext cx="37084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Embed in </a:t>
            </a:r>
            <a:r>
              <a:rPr lang="en-US" dirty="0" err="1" smtClean="0"/>
              <a:t>Weebly</a:t>
            </a:r>
            <a:endParaRPr lang="en-US" dirty="0"/>
          </a:p>
        </p:txBody>
      </p:sp>
      <p:pic>
        <p:nvPicPr>
          <p:cNvPr id="1331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641" t="19792" r="32065" b="6250"/>
          <a:stretch>
            <a:fillRect/>
          </a:stretch>
        </p:blipFill>
        <p:spPr bwMode="auto">
          <a:xfrm>
            <a:off x="1219200" y="1143000"/>
            <a:ext cx="6934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5716_739805611604_254613_n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362200"/>
            <a:ext cx="4978400" cy="3733800"/>
          </a:xfrm>
          <a:prstGeom prst="rect">
            <a:avLst/>
          </a:prstGeom>
        </p:spPr>
      </p:pic>
      <p:pic>
        <p:nvPicPr>
          <p:cNvPr id="9218" name="Picture 2" descr="C:\Users\Jenn\AppData\Local\Microsoft\Windows\Temporary Internet Files\Content.IE5\QV5LWRWZ\MC90043623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57200"/>
            <a:ext cx="3124200" cy="2372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Talking photos and slideshows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err="1" smtClean="0"/>
              <a:t>Fotobabble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15625" r="13324" b="7292"/>
          <a:stretch>
            <a:fillRect/>
          </a:stretch>
        </p:blipFill>
        <p:spPr bwMode="auto">
          <a:xfrm>
            <a:off x="685800" y="1905000"/>
            <a:ext cx="7848600" cy="46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“scrapbooking”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Shopping list</a:t>
            </a:r>
          </a:p>
          <a:p>
            <a:r>
              <a:rPr lang="en-US" dirty="0" smtClean="0"/>
              <a:t>E-Cards</a:t>
            </a:r>
          </a:p>
          <a:p>
            <a:r>
              <a:rPr lang="en-US" dirty="0" smtClean="0"/>
              <a:t>Photo supported podcasts</a:t>
            </a:r>
          </a:p>
          <a:p>
            <a:r>
              <a:rPr lang="en-US" dirty="0" smtClean="0"/>
              <a:t>Product review</a:t>
            </a:r>
          </a:p>
          <a:p>
            <a:r>
              <a:rPr lang="en-US" dirty="0" smtClean="0"/>
              <a:t>Enhance your </a:t>
            </a:r>
            <a:r>
              <a:rPr lang="en-US" dirty="0" err="1" smtClean="0"/>
              <a:t>Facebook</a:t>
            </a:r>
            <a:r>
              <a:rPr lang="en-US" dirty="0" smtClean="0"/>
              <a:t> page</a:t>
            </a:r>
          </a:p>
          <a:p>
            <a:r>
              <a:rPr lang="en-US" dirty="0" smtClean="0"/>
              <a:t>Review songs, movies, etc.</a:t>
            </a:r>
          </a:p>
          <a:p>
            <a:r>
              <a:rPr lang="en-US" dirty="0" smtClean="0"/>
              <a:t>Travel postcards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can I use it for?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just a podcast</a:t>
            </a:r>
          </a:p>
          <a:p>
            <a:r>
              <a:rPr lang="en-US" dirty="0" smtClean="0"/>
              <a:t>Verbal step-by-step recipes</a:t>
            </a:r>
          </a:p>
          <a:p>
            <a:r>
              <a:rPr lang="en-US" dirty="0" smtClean="0"/>
              <a:t>Talking blog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interesting for some; critical for others.</a:t>
            </a:r>
          </a:p>
          <a:p>
            <a:pPr lvl="1"/>
            <a:r>
              <a:rPr lang="en-US" dirty="0" smtClean="0"/>
              <a:t>Low-literacy population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 I need it?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3505200"/>
            <a:ext cx="541020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056" t="15625" r="13324" b="7292"/>
          <a:stretch>
            <a:fillRect/>
          </a:stretch>
        </p:blipFill>
        <p:spPr bwMode="auto">
          <a:xfrm>
            <a:off x="762000" y="1295400"/>
            <a:ext cx="7848600" cy="46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 use it?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370" t="14583" r="33236" b="75000"/>
          <a:stretch>
            <a:fillRect/>
          </a:stretch>
        </p:blipFill>
        <p:spPr bwMode="auto">
          <a:xfrm>
            <a:off x="762000" y="2057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Up Arrow 7"/>
          <p:cNvSpPr/>
          <p:nvPr/>
        </p:nvSpPr>
        <p:spPr>
          <a:xfrm rot="19902793">
            <a:off x="3940930" y="2546726"/>
            <a:ext cx="1066800" cy="1143000"/>
          </a:xfrm>
          <a:prstGeom prst="upArrow">
            <a:avLst>
              <a:gd name="adj1" fmla="val 23626"/>
              <a:gd name="adj2" fmla="val 42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0" y="3733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you’ll need: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 picture</a:t>
            </a:r>
          </a:p>
          <a:p>
            <a:pPr algn="ctr"/>
            <a:r>
              <a:rPr lang="en-US" dirty="0" smtClean="0"/>
              <a:t>A microphone/webcam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15625" r="39678" b="6250"/>
          <a:stretch>
            <a:fillRect/>
          </a:stretch>
        </p:blipFill>
        <p:spPr bwMode="auto">
          <a:xfrm>
            <a:off x="1600200" y="533400"/>
            <a:ext cx="594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28125" r="40849" b="44792"/>
          <a:stretch>
            <a:fillRect/>
          </a:stretch>
        </p:blipFill>
        <p:spPr bwMode="auto">
          <a:xfrm>
            <a:off x="1600200" y="2362200"/>
            <a:ext cx="571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wn Arrow 2"/>
          <p:cNvSpPr/>
          <p:nvPr/>
        </p:nvSpPr>
        <p:spPr>
          <a:xfrm rot="6839914">
            <a:off x="7167300" y="3144361"/>
            <a:ext cx="533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6839914">
            <a:off x="2900101" y="3677761"/>
            <a:ext cx="5334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4600" y="457200"/>
            <a:ext cx="3810000" cy="915361"/>
          </a:xfrm>
        </p:spPr>
        <p:txBody>
          <a:bodyPr/>
          <a:lstStyle/>
          <a:p>
            <a:r>
              <a:rPr lang="en-US" dirty="0" smtClean="0"/>
              <a:t>Method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17708" r="13909" b="5208"/>
          <a:stretch>
            <a:fillRect/>
          </a:stretch>
        </p:blipFill>
        <p:spPr bwMode="auto">
          <a:xfrm>
            <a:off x="228600" y="6858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0" y="609600"/>
            <a:ext cx="17526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533400"/>
            <a:ext cx="30480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1382</TotalTime>
  <Words>104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Slide 1</vt:lpstr>
      <vt:lpstr>What is Fotobabble?</vt:lpstr>
      <vt:lpstr>What can I use it for?</vt:lpstr>
      <vt:lpstr>Why do I need it?</vt:lpstr>
      <vt:lpstr>Example:</vt:lpstr>
      <vt:lpstr>How do I use it?</vt:lpstr>
      <vt:lpstr>Slide 7</vt:lpstr>
      <vt:lpstr>Method 1</vt:lpstr>
      <vt:lpstr>Slide 9</vt:lpstr>
      <vt:lpstr>Slide 10</vt:lpstr>
      <vt:lpstr>Slide 11</vt:lpstr>
      <vt:lpstr>Fotobabble for iPhone</vt:lpstr>
      <vt:lpstr>Slide 13</vt:lpstr>
      <vt:lpstr>Embed in Weebly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</dc:creator>
  <cp:lastModifiedBy>train06</cp:lastModifiedBy>
  <cp:revision>43</cp:revision>
  <dcterms:created xsi:type="dcterms:W3CDTF">2012-12-01T22:09:13Z</dcterms:created>
  <dcterms:modified xsi:type="dcterms:W3CDTF">2012-12-03T15:48:30Z</dcterms:modified>
</cp:coreProperties>
</file>